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8868" y="4452934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TCS4-10-064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22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T5-14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14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T2-8</a:t>
            </a:r>
          </a:p>
        </p:txBody>
      </p:sp>
      <p:cxnSp>
        <p:nvCxnSpPr>
          <p:cNvPr id="7" name="Connecteur en angle 6"/>
          <p:cNvCxnSpPr>
            <a:stCxn id="4" idx="0"/>
          </p:cNvCxnSpPr>
          <p:nvPr/>
        </p:nvCxnSpPr>
        <p:spPr>
          <a:xfrm rot="5400000" flipH="1" flipV="1">
            <a:off x="1928802" y="5310190"/>
            <a:ext cx="1143008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5" idx="0"/>
          </p:cNvCxnSpPr>
          <p:nvPr/>
        </p:nvCxnSpPr>
        <p:spPr>
          <a:xfrm rot="16200000" flipV="1">
            <a:off x="3429000" y="5381628"/>
            <a:ext cx="1143008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6190" y="8810652"/>
            <a:ext cx="2214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CC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14752" y="90964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DEPART EXTENSION REA </a:t>
            </a:r>
            <a:r>
              <a:rPr lang="fr-FR" sz="900" dirty="0" smtClean="0"/>
              <a:t>MED</a:t>
            </a:r>
          </a:p>
          <a:p>
            <a:pPr algn="ctr"/>
            <a:r>
              <a:rPr lang="fr-FR" sz="900" dirty="0" smtClean="0"/>
              <a:t>T5-14 et T2-8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00570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/>
              <a:t>226</a:t>
            </a:r>
            <a:endParaRPr lang="fr-FR" sz="1050" dirty="0"/>
          </a:p>
        </p:txBody>
      </p:sp>
      <p:sp>
        <p:nvSpPr>
          <p:cNvPr id="13" name="ZoneTexte 12"/>
          <p:cNvSpPr txBox="1"/>
          <p:nvPr/>
        </p:nvSpPr>
        <p:spPr>
          <a:xfrm>
            <a:off x="5214950" y="9620612"/>
            <a:ext cx="928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17</TotalTime>
  <Words>19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7</cp:revision>
  <dcterms:created xsi:type="dcterms:W3CDTF">2011-11-04T15:34:00Z</dcterms:created>
  <dcterms:modified xsi:type="dcterms:W3CDTF">2011-12-20T08:34:37Z</dcterms:modified>
</cp:coreProperties>
</file>